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8642C2-C2DA-43B0-964D-ACE4D8309450}">
  <a:tblStyle styleId="{CE8642C2-C2DA-43B0-964D-ACE4D8309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045e9cc85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045e9cc85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045e9cc85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045e9cc85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045e9cc85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045e9cc85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045e9cc85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045e9cc85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1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6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7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4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9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9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4.png"/><Relationship Id="rId4" Type="http://schemas.openxmlformats.org/officeDocument/2006/relationships/image" Target="../media/image99.png"/><Relationship Id="rId9" Type="http://schemas.openxmlformats.org/officeDocument/2006/relationships/image" Target="../media/image93.png"/><Relationship Id="rId5" Type="http://schemas.openxmlformats.org/officeDocument/2006/relationships/image" Target="../media/image83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1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By: Tristen Maetzold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Instructions Located for webdav</a:t>
            </a:r>
            <a:endParaRPr/>
          </a:p>
        </p:txBody>
      </p:sp>
      <p:sp>
        <p:nvSpPr>
          <p:cNvPr id="1127" name="Google Shape;112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/>
          <p:nvPr/>
        </p:nvSpPr>
        <p:spPr>
          <a:xfrm flipH="1">
            <a:off x="724275" y="1480575"/>
            <a:ext cx="2428500" cy="1144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724275" y="1480625"/>
            <a:ext cx="23715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Signed into the /secret_folder/ using credentials from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4" name="Google Shape;113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3496050" y="1480575"/>
            <a:ext cx="2428500" cy="86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3496050" y="1480625"/>
            <a:ext cx="24285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Retrieved webdav instructions.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75" y="2888825"/>
            <a:ext cx="5571862" cy="172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Crack the Hash</a:t>
            </a:r>
            <a:endParaRPr/>
          </a:p>
        </p:txBody>
      </p:sp>
      <p:sp>
        <p:nvSpPr>
          <p:cNvPr id="1144" name="Google Shape;114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4"/>
          <p:cNvSpPr/>
          <p:nvPr/>
        </p:nvSpPr>
        <p:spPr>
          <a:xfrm flipH="1">
            <a:off x="724275" y="1480575"/>
            <a:ext cx="2428500" cy="1710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4"/>
          <p:cNvSpPr txBox="1"/>
          <p:nvPr/>
        </p:nvSpPr>
        <p:spPr>
          <a:xfrm>
            <a:off x="724275" y="1480625"/>
            <a:ext cx="2301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Cracked the hash found in ‘secret_folder’ using a website called crackstation.net found by googling ‘Hash Cracking website’.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64"/>
          <p:cNvSpPr/>
          <p:nvPr/>
        </p:nvSpPr>
        <p:spPr>
          <a:xfrm flipH="1">
            <a:off x="3496050" y="1480575"/>
            <a:ext cx="2428500" cy="70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4"/>
          <p:cNvSpPr txBox="1"/>
          <p:nvPr/>
        </p:nvSpPr>
        <p:spPr>
          <a:xfrm>
            <a:off x="3496050" y="1480625"/>
            <a:ext cx="2428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Acquired Ryan’s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5" name="Google Shape;11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0" y="2658000"/>
            <a:ext cx="3974389" cy="5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Reverse Shell Delivery</a:t>
            </a:r>
            <a:endParaRPr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 flipH="1">
            <a:off x="724275" y="1480575"/>
            <a:ext cx="2428500" cy="1525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724275" y="1480625"/>
            <a:ext cx="2371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Utilized msfvenom to create a reverse shell, and uploaded it via webdav. This shell connects back to the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Kali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4" name="Google Shape;1164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5" name="Google Shape;116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8" name="Google Shape;116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5"/>
          <p:cNvSpPr/>
          <p:nvPr/>
        </p:nvSpPr>
        <p:spPr>
          <a:xfrm flipH="1">
            <a:off x="3496050" y="1480575"/>
            <a:ext cx="2428500" cy="842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5"/>
          <p:cNvSpPr txBox="1"/>
          <p:nvPr/>
        </p:nvSpPr>
        <p:spPr>
          <a:xfrm>
            <a:off x="3496050" y="1480625"/>
            <a:ext cx="24285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can now execute commands on the system.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2" name="Google Shape;11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75" y="3006875"/>
            <a:ext cx="1885100" cy="17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450" y="2740413"/>
            <a:ext cx="5171777" cy="16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7" name="Google Shape;1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75" y="2796325"/>
            <a:ext cx="7043659" cy="9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957500" y="3768013"/>
            <a:ext cx="5576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 scans </a:t>
            </a:r>
            <a:r>
              <a:rPr lang="en" sz="1200"/>
              <a:t>occurred</a:t>
            </a:r>
            <a:r>
              <a:rPr lang="en" sz="1200"/>
              <a:t> between 19:20:10-19:20:40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4030 packets were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common ports are scanned with a single packet (Syn)</a:t>
            </a:r>
            <a:endParaRPr sz="1200"/>
          </a:p>
        </p:txBody>
      </p:sp>
      <p:pic>
        <p:nvPicPr>
          <p:cNvPr id="1189" name="Google Shape;11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488" y="708649"/>
            <a:ext cx="7229023" cy="20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 txBox="1"/>
          <p:nvPr>
            <p:ph idx="1" type="subTitle"/>
          </p:nvPr>
        </p:nvSpPr>
        <p:spPr>
          <a:xfrm>
            <a:off x="1676400" y="3543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Two requests were made between 18:55 and 19:05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They requested </a:t>
            </a:r>
            <a:r>
              <a:rPr b="1" lang="en" sz="1200"/>
              <a:t>secret_folder/connect_to_corp_server.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folder contains ‘webdav’ instructions.</a:t>
            </a:r>
            <a:endParaRPr sz="1200"/>
          </a:p>
        </p:txBody>
      </p:sp>
      <p:pic>
        <p:nvPicPr>
          <p:cNvPr id="1197" name="Google Shape;1197;p68"/>
          <p:cNvPicPr preferRelativeResize="0"/>
          <p:nvPr/>
        </p:nvPicPr>
        <p:blipFill rotWithShape="1">
          <a:blip r:embed="rId3">
            <a:alphaModFix/>
          </a:blip>
          <a:srcRect b="0" l="-5900" r="5900" t="0"/>
          <a:stretch/>
        </p:blipFill>
        <p:spPr>
          <a:xfrm>
            <a:off x="519738" y="1001338"/>
            <a:ext cx="8104525" cy="234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9"/>
          <p:cNvSpPr txBox="1"/>
          <p:nvPr>
            <p:ph idx="1" type="subTitle"/>
          </p:nvPr>
        </p:nvSpPr>
        <p:spPr>
          <a:xfrm>
            <a:off x="1676400" y="37864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16,338 attempts before the password was discovered.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05" name="Google Shape;12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38" y="676325"/>
            <a:ext cx="8348523" cy="24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8875"/>
            <a:ext cx="8839204" cy="22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875"/>
            <a:ext cx="8839199" cy="25438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4" name="Google Shape;1214;p70"/>
          <p:cNvGraphicFramePr/>
          <p:nvPr/>
        </p:nvGraphicFramePr>
        <p:xfrm>
          <a:off x="952500" y="36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{CE8642C2-C2DA-43B0-964D-ACE4D8309450}</a:tableStyleId>
              </a:tblPr>
              <a:tblGrid>
                <a:gridCol w="1447800"/>
                <a:gridCol w="1155000"/>
                <a:gridCol w="1740600"/>
                <a:gridCol w="1701575"/>
                <a:gridCol w="119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Directory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/webdav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/webdav/passw.dav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/webdav/shell.php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/webdavv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Requests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1" name="Google Shape;1221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7" name="Google Shape;122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idx="2" type="subTitle"/>
          </p:nvPr>
        </p:nvSpPr>
        <p:spPr>
          <a:xfrm>
            <a:off x="-12300" y="1602450"/>
            <a:ext cx="45213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that triggers when many scans occur over a short period of time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8 scans in 1 minute</a:t>
            </a:r>
            <a:endParaRPr sz="1400"/>
          </a:p>
        </p:txBody>
      </p:sp>
      <p:sp>
        <p:nvSpPr>
          <p:cNvPr id="1229" name="Google Shape;1229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Firewall rules that only allow intranet </a:t>
            </a:r>
            <a:r>
              <a:rPr lang="en" sz="1400"/>
              <a:t>access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Differentiate between external and internal traffic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5" name="Google Shape;123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if ‘secret_folder’ has connection attempts from someone not on the whitelist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alarm should trigger immediately for sensitive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7" name="Google Shape;1237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Apache </a:t>
            </a:r>
            <a:r>
              <a:rPr b="1" lang="en" sz="1400"/>
              <a:t>mod_authz_host </a:t>
            </a:r>
            <a:r>
              <a:rPr lang="en" sz="1400"/>
              <a:t>that </a:t>
            </a:r>
            <a:r>
              <a:rPr b="1" lang="en" sz="1400"/>
              <a:t>Require ‘ip’ </a:t>
            </a:r>
            <a:r>
              <a:rPr lang="en" sz="1400"/>
              <a:t>for file access to whitelisted OU’s.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3" name="Google Shape;124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Monitor the number of 401 errors </a:t>
            </a:r>
            <a:r>
              <a:rPr lang="en" sz="1400"/>
              <a:t>occurring.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recommend that the alarm triggers after 50 errors in 1 minute as these attacks happen rapidly 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Adding a Captcha, or any anti-bot measures.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Adding a delay to password processing to slow down the process slightly; 1-3 second delay.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1" name="Google Shape;125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when the number of connection attempts to the webDAV exceeds a threshold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5 connection attempts a minute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3" name="Google Shape;1253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Whitelist remote access IP’s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9" name="Google Shape;1259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triggers whenever a source attempts to upload a PHP or other executable to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should trigger immediately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1" name="Google Shape;1261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Deny all PHP or other </a:t>
            </a:r>
            <a:r>
              <a:rPr lang="en" sz="1400"/>
              <a:t>executable</a:t>
            </a:r>
            <a:r>
              <a:rPr lang="en" sz="1400"/>
              <a:t> files from being uploaded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PHP or other executables on upload for examination; Lock them away so we can find more identifiers from the attacker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2295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192.167.1.90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Kali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Capstone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ELK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ML-RFVM-68 4424 </a:t>
            </a:r>
            <a:r>
              <a:rPr b="1" lang="en"/>
              <a:t>Azure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6" y="910475"/>
            <a:ext cx="6476548" cy="38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{CE8642C2-C2DA-43B0-964D-ACE4D8309450}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Defending Machine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 (Kibana)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Host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0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{CE8642C2-C2DA-43B0-964D-ACE4D8309450}</a:tableStyleId>
              </a:tblPr>
              <a:tblGrid>
                <a:gridCol w="2787500"/>
                <a:gridCol w="2787500"/>
                <a:gridCol w="2787500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(1I)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the recipient is not mean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the ‘secret_folder’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(II)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the recipient is not mean to receive.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 for ‘secret_folder’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Arbitrary code execution is possible if the uploaded file is interpreted and executed as code.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me to upload php reverse shell to webdav share.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A02:2021 - Cryptographic Failures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Deprecated hash functions (e.g. MD5 or SHA1) are in use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unhash passwords and get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A05:2021 - Security Misconfiguration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Missing appropriate security hardening across any part of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stack.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allows password authentication.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Learning of ‘Secret_Folder’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1291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5"/>
            <a:ext cx="23715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Sleuthing through 192.168.1.105 on a web browser.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696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company_folders/secret_folder/ exists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50" y="2309350"/>
            <a:ext cx="5233664" cy="24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Hydra Brute Forcing</a:t>
            </a:r>
            <a:endParaRPr/>
          </a:p>
        </p:txBody>
      </p:sp>
      <p:sp>
        <p:nvSpPr>
          <p:cNvPr id="1108" name="Google Shape;110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/>
          <p:nvPr/>
        </p:nvSpPr>
        <p:spPr>
          <a:xfrm flipH="1">
            <a:off x="724275" y="1480575"/>
            <a:ext cx="2428500" cy="93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 txBox="1"/>
          <p:nvPr/>
        </p:nvSpPr>
        <p:spPr>
          <a:xfrm>
            <a:off x="724275" y="1480624"/>
            <a:ext cx="2371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the ‘Hydra’ tool to find the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2" name="Google Shape;111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3496050" y="1480625"/>
            <a:ext cx="2428500" cy="84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3496050" y="1480625"/>
            <a:ext cx="2428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Ashton’s credentials and signed 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9" name="Google Shape;11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3024"/>
            <a:ext cx="8839202" cy="55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375" y="3254088"/>
            <a:ext cx="4422225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0624"/>
            <a:ext cx="4210300" cy="1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